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0" r:id="rId3"/>
    <p:sldId id="258" r:id="rId4"/>
    <p:sldId id="266" r:id="rId5"/>
    <p:sldId id="269" r:id="rId6"/>
    <p:sldId id="259" r:id="rId7"/>
    <p:sldId id="26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7021"/>
    <a:srgbClr val="0053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1" autoAdjust="0"/>
  </p:normalViewPr>
  <p:slideViewPr>
    <p:cSldViewPr snapToGrid="0" snapToObjects="1"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A1BE-9BE5-4F57-B0B8-389A280C808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2462-6EE9-4143-9D32-4B0DA9EBF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D2462-6EE9-4143-9D32-4B0DA9EBF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B1A2-1DDE-456D-9453-C292BBF99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D2462-6EE9-4143-9D32-4B0DA9EBF9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in Counselor Guide</a:t>
            </a:r>
          </a:p>
          <a:p>
            <a:r>
              <a:rPr lang="en-US" baseline="0" dirty="0"/>
              <a:t>Ability to do virtual presentations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B1A2-1DDE-456D-9453-C292BBF99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51EF-2DBD-3742-9256-23FC89D6D28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ualenrollment.dce.ufl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32663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University of Florida Online Dual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744" y="5087123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Litza Echeverria Rubio, Ed.S.</a:t>
            </a:r>
          </a:p>
          <a:p>
            <a:r>
              <a:rPr lang="en-US" altLang="en-US" dirty="0"/>
              <a:t>Academic Program Manager</a:t>
            </a:r>
          </a:p>
          <a:p>
            <a:r>
              <a:rPr lang="en-US" altLang="en-US" dirty="0"/>
              <a:t>Distance &amp; Continuing Education</a:t>
            </a:r>
          </a:p>
          <a:p>
            <a:endParaRPr lang="en-US" alt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6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dPowerpoint_11_16_4-3Slides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/>
          <a:stretch/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334976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ABOUT ONLINE DUAL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4729496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Eligible students gain access to UF courses delivered </a:t>
            </a:r>
            <a:r>
              <a:rPr lang="en-US" b="1" dirty="0">
                <a:solidFill>
                  <a:srgbClr val="0000FF"/>
                </a:solidFill>
              </a:rPr>
              <a:t>100%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Satisfy </a:t>
            </a:r>
            <a:r>
              <a:rPr lang="en-US" b="1" dirty="0">
                <a:solidFill>
                  <a:srgbClr val="0000FF"/>
                </a:solidFill>
              </a:rPr>
              <a:t>general education </a:t>
            </a:r>
            <a:r>
              <a:rPr lang="en-US" dirty="0"/>
              <a:t>requirements and/or explore new subject areas through </a:t>
            </a:r>
            <a:r>
              <a:rPr lang="en-US" b="1" dirty="0">
                <a:solidFill>
                  <a:srgbClr val="0000FF"/>
                </a:solidFill>
              </a:rPr>
              <a:t>challenging electives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up to two courses each fall and spring semester at </a:t>
            </a:r>
            <a:r>
              <a:rPr lang="en-US" b="1" dirty="0">
                <a:solidFill>
                  <a:srgbClr val="0000FF"/>
                </a:solidFill>
              </a:rPr>
              <a:t>no cost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UF Dual Enrollment credits can be combined with other college credit opportunities to get you even further ahead 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4" y="6335239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6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dPowerpoint_11_16_4-3Slides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0" y="0"/>
            <a:ext cx="9144000" cy="6139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80084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Eligibility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4941749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or Senior 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3.6</a:t>
            </a:r>
            <a:r>
              <a:rPr lang="en-US" dirty="0"/>
              <a:t> cumulative unweighted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Qualifying test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SAT: </a:t>
            </a:r>
            <a:r>
              <a:rPr lang="en-US" b="1" dirty="0">
                <a:solidFill>
                  <a:srgbClr val="0000FF"/>
                </a:solidFill>
              </a:rPr>
              <a:t>1100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PSAT: </a:t>
            </a:r>
            <a:r>
              <a:rPr lang="en-US" b="1" dirty="0">
                <a:solidFill>
                  <a:srgbClr val="0000FF"/>
                </a:solidFill>
              </a:rPr>
              <a:t>1130 </a:t>
            </a:r>
            <a:r>
              <a:rPr lang="en-US" b="1" dirty="0"/>
              <a:t>(PSAT 10/NMSQT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ACT: </a:t>
            </a:r>
            <a:r>
              <a:rPr lang="en-US" b="1" dirty="0">
                <a:solidFill>
                  <a:srgbClr val="0000FF"/>
                </a:solidFill>
              </a:rPr>
              <a:t>22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2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/>
          <a:stretch/>
        </p:blipFill>
        <p:spPr>
          <a:xfrm>
            <a:off x="0" y="0"/>
            <a:ext cx="9144000" cy="620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61612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Applying to UF Dual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4923277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 interest to school counselor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an application on our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Opened February 7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Closes April 15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connected to email for continued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22028" y="385245"/>
            <a:ext cx="6858000" cy="553998"/>
          </a:xfrm>
          <a:prstGeom prst="rect">
            <a:avLst/>
          </a:prstGeom>
          <a:solidFill>
            <a:srgbClr val="F37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hlinkClick r:id="rId3"/>
              </a:rPr>
              <a:t>dualenrollment.dce.ufl.edu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2708"/>
            <a:ext cx="9187815" cy="413451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7" y="3114579"/>
            <a:ext cx="1775247" cy="6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/>
          <a:stretch/>
        </p:blipFill>
        <p:spPr>
          <a:xfrm>
            <a:off x="0" y="-38639"/>
            <a:ext cx="9144000" cy="621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374833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OUR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4864206"/>
            <a:ext cx="437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Vary term to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 a wide range of subject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rigorous collegiate experience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3042" y="4819116"/>
            <a:ext cx="293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No</a:t>
            </a:r>
            <a:r>
              <a:rPr lang="en-US" dirty="0"/>
              <a:t> easy 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3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0" y="-1"/>
            <a:ext cx="9144000" cy="6329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565809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ADVISING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" y="5027473"/>
            <a:ext cx="432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Before registration: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Course Selection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Enrollment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Arrangements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6806" y="5027473"/>
            <a:ext cx="432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After registration: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Semester Check-ins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Any time by phone or e-mail!</a:t>
            </a:r>
          </a:p>
        </p:txBody>
      </p:sp>
    </p:spTree>
    <p:extLst>
      <p:ext uri="{BB962C8B-B14F-4D97-AF65-F5344CB8AC3E}">
        <p14:creationId xmlns:p14="http://schemas.microsoft.com/office/powerpoint/2010/main" val="35156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199419"/>
            <a:ext cx="6858000" cy="1101437"/>
          </a:xfrm>
          <a:prstGeom prst="rect">
            <a:avLst/>
          </a:prstGeom>
          <a:solidFill>
            <a:srgbClr val="0053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143000" y="1441407"/>
            <a:ext cx="685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300" b="1" dirty="0">
                <a:solidFill>
                  <a:schemeClr val="bg1"/>
                </a:solidFill>
                <a:ea typeface="Geneva" pitchFamily="-128" charset="-128"/>
              </a:rPr>
              <a:t>Questions?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4468" y="3162256"/>
            <a:ext cx="32458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Litza Echeverria Rubio, </a:t>
            </a:r>
            <a:r>
              <a:rPr lang="en-US" altLang="en-US" sz="1600" dirty="0" err="1"/>
              <a:t>Ed.S</a:t>
            </a:r>
            <a:r>
              <a:rPr lang="en-US" altLang="en-US" sz="1600" dirty="0"/>
              <a:t>.</a:t>
            </a:r>
          </a:p>
          <a:p>
            <a:r>
              <a:rPr lang="en-US" altLang="en-US" sz="1600" dirty="0"/>
              <a:t>Academic Program Manager</a:t>
            </a:r>
          </a:p>
          <a:p>
            <a:r>
              <a:rPr lang="en-US" altLang="en-US" sz="1600" dirty="0"/>
              <a:t>Distance &amp; Continuing Education</a:t>
            </a:r>
          </a:p>
          <a:p>
            <a:r>
              <a:rPr lang="en-US" altLang="en-US" sz="1600" dirty="0"/>
              <a:t>University of Florida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Dual-enrollment@dce.ufl.edu</a:t>
            </a:r>
          </a:p>
          <a:p>
            <a:r>
              <a:rPr lang="en-US" altLang="en-US" sz="1600" b="1" dirty="0"/>
              <a:t>352-273-4155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859983"/>
            <a:ext cx="6858000" cy="21844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43000" y="2423849"/>
            <a:ext cx="6858000" cy="21844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4572000" y="3162256"/>
            <a:ext cx="3304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Allison Costa</a:t>
            </a:r>
          </a:p>
          <a:p>
            <a:r>
              <a:rPr lang="en-US" altLang="en-US" sz="1600" dirty="0"/>
              <a:t>Academic Program Coordinator</a:t>
            </a:r>
          </a:p>
          <a:p>
            <a:r>
              <a:rPr lang="en-US" altLang="en-US" sz="1600" dirty="0"/>
              <a:t>Distance &amp; Continuing Education</a:t>
            </a:r>
          </a:p>
          <a:p>
            <a:r>
              <a:rPr lang="en-US" altLang="en-US" sz="1600" dirty="0"/>
              <a:t>University of Florida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Dual-enrollment@dce.ufl.edu</a:t>
            </a:r>
          </a:p>
          <a:p>
            <a:r>
              <a:rPr lang="en-US" altLang="en-US" sz="1600" b="1" dirty="0"/>
              <a:t>352-273-4155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6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254</Words>
  <Application>Microsoft Office PowerPoint</Application>
  <PresentationFormat>On-screen Show (4:3)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Geneva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Elecia</dc:creator>
  <cp:lastModifiedBy>Polizzi Electra</cp:lastModifiedBy>
  <cp:revision>102</cp:revision>
  <dcterms:created xsi:type="dcterms:W3CDTF">2016-11-23T15:52:20Z</dcterms:created>
  <dcterms:modified xsi:type="dcterms:W3CDTF">2022-02-15T13:54:49Z</dcterms:modified>
</cp:coreProperties>
</file>